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926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1A9BC-68F7-48D8-8BEF-FE071C50625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7CE97F-B37A-4395-B914-9F031E4F7D7A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bg1"/>
              </a:solidFill>
            </a:rPr>
            <a:t>Углублению знаний по физике</a:t>
          </a:r>
          <a:endParaRPr lang="ru-RU" sz="2400" b="1" dirty="0">
            <a:solidFill>
              <a:schemeClr val="bg1"/>
            </a:solidFill>
          </a:endParaRPr>
        </a:p>
      </dgm:t>
    </dgm:pt>
    <dgm:pt modelId="{A5667B50-16CB-4D50-9E44-324D943F79F0}" type="parTrans" cxnId="{D40D9C3B-9B98-49D4-A7BF-BCA702895435}">
      <dgm:prSet/>
      <dgm:spPr/>
      <dgm:t>
        <a:bodyPr/>
        <a:lstStyle/>
        <a:p>
          <a:endParaRPr lang="ru-RU"/>
        </a:p>
      </dgm:t>
    </dgm:pt>
    <dgm:pt modelId="{950C4C4B-FDBB-4494-A3D9-C23BE37047C4}" type="sibTrans" cxnId="{D40D9C3B-9B98-49D4-A7BF-BCA702895435}">
      <dgm:prSet/>
      <dgm:spPr/>
      <dgm:t>
        <a:bodyPr/>
        <a:lstStyle/>
        <a:p>
          <a:endParaRPr lang="ru-RU"/>
        </a:p>
      </dgm:t>
    </dgm:pt>
    <dgm:pt modelId="{97EB64A0-CD1C-4C0C-B6BB-E477468491B3}">
      <dgm:prSet phldrT="[Текст]"/>
      <dgm:spPr/>
      <dgm:t>
        <a:bodyPr/>
        <a:lstStyle/>
        <a:p>
          <a:pPr algn="ctr"/>
          <a:r>
            <a:rPr lang="ru-RU" b="1" dirty="0" smtClean="0"/>
            <a:t>Самостоятельной оценке достоверности информации</a:t>
          </a:r>
          <a:endParaRPr lang="ru-RU" b="1" dirty="0"/>
        </a:p>
      </dgm:t>
    </dgm:pt>
    <dgm:pt modelId="{953448BB-4A27-43CB-9193-DB1F86BA0DF3}" type="parTrans" cxnId="{74D1A63A-5AA0-4257-BBC9-A929B2A4234F}">
      <dgm:prSet/>
      <dgm:spPr/>
      <dgm:t>
        <a:bodyPr/>
        <a:lstStyle/>
        <a:p>
          <a:endParaRPr lang="ru-RU"/>
        </a:p>
      </dgm:t>
    </dgm:pt>
    <dgm:pt modelId="{5F94E304-BCF1-42D7-A531-6A418521228C}" type="sibTrans" cxnId="{74D1A63A-5AA0-4257-BBC9-A929B2A4234F}">
      <dgm:prSet/>
      <dgm:spPr/>
      <dgm:t>
        <a:bodyPr/>
        <a:lstStyle/>
        <a:p>
          <a:endParaRPr lang="ru-RU"/>
        </a:p>
      </dgm:t>
    </dgm:pt>
    <dgm:pt modelId="{E715A08B-CAAA-40B2-B5E0-5C042D0EBC95}">
      <dgm:prSet phldrT="[Текст]"/>
      <dgm:spPr/>
      <dgm:t>
        <a:bodyPr/>
        <a:lstStyle/>
        <a:p>
          <a:pPr algn="ctr"/>
          <a:r>
            <a:rPr lang="ru-RU" b="1" dirty="0" smtClean="0"/>
            <a:t>Использованию ИКТ для обработки результатов</a:t>
          </a:r>
          <a:endParaRPr lang="ru-RU" b="1" dirty="0"/>
        </a:p>
      </dgm:t>
    </dgm:pt>
    <dgm:pt modelId="{BD46EA98-C524-4512-87DC-37908FC5D18F}" type="parTrans" cxnId="{49A9AAC7-CC57-48A0-93F1-792F9A886EBA}">
      <dgm:prSet/>
      <dgm:spPr/>
      <dgm:t>
        <a:bodyPr/>
        <a:lstStyle/>
        <a:p>
          <a:endParaRPr lang="ru-RU"/>
        </a:p>
      </dgm:t>
    </dgm:pt>
    <dgm:pt modelId="{925B8EB1-7A4A-41D6-929C-DDA7A512FFCB}" type="sibTrans" cxnId="{49A9AAC7-CC57-48A0-93F1-792F9A886EBA}">
      <dgm:prSet/>
      <dgm:spPr/>
      <dgm:t>
        <a:bodyPr/>
        <a:lstStyle/>
        <a:p>
          <a:endParaRPr lang="ru-RU"/>
        </a:p>
      </dgm:t>
    </dgm:pt>
    <dgm:pt modelId="{007BA726-0AA1-4B88-B17D-09D591976460}" type="pres">
      <dgm:prSet presAssocID="{5C01A9BC-68F7-48D8-8BEF-FE071C50625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F3082A-1BEB-4A00-ACA7-7BCE167E5291}" type="pres">
      <dgm:prSet presAssocID="{5C01A9BC-68F7-48D8-8BEF-FE071C506255}" presName="dummyMaxCanvas" presStyleCnt="0">
        <dgm:presLayoutVars/>
      </dgm:prSet>
      <dgm:spPr/>
    </dgm:pt>
    <dgm:pt modelId="{26959846-4790-4F71-B81C-970E1AA8B69E}" type="pres">
      <dgm:prSet presAssocID="{5C01A9BC-68F7-48D8-8BEF-FE071C506255}" presName="ThreeNodes_1" presStyleLbl="node1" presStyleIdx="0" presStyleCnt="3" custLinFactNeighborX="-21778" custLinFactNeighborY="-45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D9894-90AC-4C47-ADF2-0C35A3CC107E}" type="pres">
      <dgm:prSet presAssocID="{5C01A9BC-68F7-48D8-8BEF-FE071C50625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D0D07-5387-4534-897D-8F2D9CBA0CCC}" type="pres">
      <dgm:prSet presAssocID="{5C01A9BC-68F7-48D8-8BEF-FE071C50625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9F6B3-3207-4090-B2E9-A8B6744492A5}" type="pres">
      <dgm:prSet presAssocID="{5C01A9BC-68F7-48D8-8BEF-FE071C50625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4F912-4409-49D0-982E-7E41F975083C}" type="pres">
      <dgm:prSet presAssocID="{5C01A9BC-68F7-48D8-8BEF-FE071C50625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CC64D-D9F0-4CC6-986F-FE41813E5076}" type="pres">
      <dgm:prSet presAssocID="{5C01A9BC-68F7-48D8-8BEF-FE071C50625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9A70E-27F6-4463-9592-BD465EF6F949}" type="pres">
      <dgm:prSet presAssocID="{5C01A9BC-68F7-48D8-8BEF-FE071C50625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99AD8-91F0-47DD-BDC7-C7D555D29CFE}" type="pres">
      <dgm:prSet presAssocID="{5C01A9BC-68F7-48D8-8BEF-FE071C50625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A9AAC7-CC57-48A0-93F1-792F9A886EBA}" srcId="{5C01A9BC-68F7-48D8-8BEF-FE071C506255}" destId="{E715A08B-CAAA-40B2-B5E0-5C042D0EBC95}" srcOrd="2" destOrd="0" parTransId="{BD46EA98-C524-4512-87DC-37908FC5D18F}" sibTransId="{925B8EB1-7A4A-41D6-929C-DDA7A512FFCB}"/>
    <dgm:cxn modelId="{C1048930-BA78-416C-9FB0-D7B141917EDD}" type="presOf" srcId="{5C01A9BC-68F7-48D8-8BEF-FE071C506255}" destId="{007BA726-0AA1-4B88-B17D-09D591976460}" srcOrd="0" destOrd="0" presId="urn:microsoft.com/office/officeart/2005/8/layout/vProcess5"/>
    <dgm:cxn modelId="{A9A03EF8-61DC-466F-A8A6-BEAED7A59384}" type="presOf" srcId="{97EB64A0-CD1C-4C0C-B6BB-E477468491B3}" destId="{B4E9A70E-27F6-4463-9592-BD465EF6F949}" srcOrd="1" destOrd="0" presId="urn:microsoft.com/office/officeart/2005/8/layout/vProcess5"/>
    <dgm:cxn modelId="{3B38C37B-E1C5-4DAE-851F-2ED5E8A8B654}" type="presOf" srcId="{950C4C4B-FDBB-4494-A3D9-C23BE37047C4}" destId="{AD69F6B3-3207-4090-B2E9-A8B6744492A5}" srcOrd="0" destOrd="0" presId="urn:microsoft.com/office/officeart/2005/8/layout/vProcess5"/>
    <dgm:cxn modelId="{7C11B277-A5A7-4DE8-AC7A-4826AF8DE456}" type="presOf" srcId="{B67CE97F-B37A-4395-B914-9F031E4F7D7A}" destId="{B2CCC64D-D9F0-4CC6-986F-FE41813E5076}" srcOrd="1" destOrd="0" presId="urn:microsoft.com/office/officeart/2005/8/layout/vProcess5"/>
    <dgm:cxn modelId="{E3B7137A-C7D1-4BAB-9905-BA1B8236257A}" type="presOf" srcId="{E715A08B-CAAA-40B2-B5E0-5C042D0EBC95}" destId="{35E99AD8-91F0-47DD-BDC7-C7D555D29CFE}" srcOrd="1" destOrd="0" presId="urn:microsoft.com/office/officeart/2005/8/layout/vProcess5"/>
    <dgm:cxn modelId="{7B530081-7D7C-43E7-980A-2C4EC0587C9F}" type="presOf" srcId="{B67CE97F-B37A-4395-B914-9F031E4F7D7A}" destId="{26959846-4790-4F71-B81C-970E1AA8B69E}" srcOrd="0" destOrd="0" presId="urn:microsoft.com/office/officeart/2005/8/layout/vProcess5"/>
    <dgm:cxn modelId="{86818C0C-D9BE-4098-9EE8-C13B8FEC86F3}" type="presOf" srcId="{97EB64A0-CD1C-4C0C-B6BB-E477468491B3}" destId="{AB8D9894-90AC-4C47-ADF2-0C35A3CC107E}" srcOrd="0" destOrd="0" presId="urn:microsoft.com/office/officeart/2005/8/layout/vProcess5"/>
    <dgm:cxn modelId="{3CC0C421-8E84-4258-A7B3-4F5289EF2CA3}" type="presOf" srcId="{5F94E304-BCF1-42D7-A531-6A418521228C}" destId="{1024F912-4409-49D0-982E-7E41F975083C}" srcOrd="0" destOrd="0" presId="urn:microsoft.com/office/officeart/2005/8/layout/vProcess5"/>
    <dgm:cxn modelId="{D40D9C3B-9B98-49D4-A7BF-BCA702895435}" srcId="{5C01A9BC-68F7-48D8-8BEF-FE071C506255}" destId="{B67CE97F-B37A-4395-B914-9F031E4F7D7A}" srcOrd="0" destOrd="0" parTransId="{A5667B50-16CB-4D50-9E44-324D943F79F0}" sibTransId="{950C4C4B-FDBB-4494-A3D9-C23BE37047C4}"/>
    <dgm:cxn modelId="{3D3A8F81-B8BD-4005-8B7F-00A1EC3C0A8E}" type="presOf" srcId="{E715A08B-CAAA-40B2-B5E0-5C042D0EBC95}" destId="{3A4D0D07-5387-4534-897D-8F2D9CBA0CCC}" srcOrd="0" destOrd="0" presId="urn:microsoft.com/office/officeart/2005/8/layout/vProcess5"/>
    <dgm:cxn modelId="{74D1A63A-5AA0-4257-BBC9-A929B2A4234F}" srcId="{5C01A9BC-68F7-48D8-8BEF-FE071C506255}" destId="{97EB64A0-CD1C-4C0C-B6BB-E477468491B3}" srcOrd="1" destOrd="0" parTransId="{953448BB-4A27-43CB-9193-DB1F86BA0DF3}" sibTransId="{5F94E304-BCF1-42D7-A531-6A418521228C}"/>
    <dgm:cxn modelId="{F2C4D1A7-2B26-4E5F-BE5E-D6BC23F43EB6}" type="presParOf" srcId="{007BA726-0AA1-4B88-B17D-09D591976460}" destId="{B8F3082A-1BEB-4A00-ACA7-7BCE167E5291}" srcOrd="0" destOrd="0" presId="urn:microsoft.com/office/officeart/2005/8/layout/vProcess5"/>
    <dgm:cxn modelId="{56434CE9-08CB-4357-A42B-55185A40AFCD}" type="presParOf" srcId="{007BA726-0AA1-4B88-B17D-09D591976460}" destId="{26959846-4790-4F71-B81C-970E1AA8B69E}" srcOrd="1" destOrd="0" presId="urn:microsoft.com/office/officeart/2005/8/layout/vProcess5"/>
    <dgm:cxn modelId="{E800718C-AB84-4865-90F4-9D9CA78825CB}" type="presParOf" srcId="{007BA726-0AA1-4B88-B17D-09D591976460}" destId="{AB8D9894-90AC-4C47-ADF2-0C35A3CC107E}" srcOrd="2" destOrd="0" presId="urn:microsoft.com/office/officeart/2005/8/layout/vProcess5"/>
    <dgm:cxn modelId="{57E15409-64B1-4FF9-A6E5-21EA9F1D4A9F}" type="presParOf" srcId="{007BA726-0AA1-4B88-B17D-09D591976460}" destId="{3A4D0D07-5387-4534-897D-8F2D9CBA0CCC}" srcOrd="3" destOrd="0" presId="urn:microsoft.com/office/officeart/2005/8/layout/vProcess5"/>
    <dgm:cxn modelId="{C76107A1-B2A9-4125-83BC-888EA195E3CA}" type="presParOf" srcId="{007BA726-0AA1-4B88-B17D-09D591976460}" destId="{AD69F6B3-3207-4090-B2E9-A8B6744492A5}" srcOrd="4" destOrd="0" presId="urn:microsoft.com/office/officeart/2005/8/layout/vProcess5"/>
    <dgm:cxn modelId="{391110CC-0EB8-4CBD-B8BB-840DF9ABF38D}" type="presParOf" srcId="{007BA726-0AA1-4B88-B17D-09D591976460}" destId="{1024F912-4409-49D0-982E-7E41F975083C}" srcOrd="5" destOrd="0" presId="urn:microsoft.com/office/officeart/2005/8/layout/vProcess5"/>
    <dgm:cxn modelId="{943BFA31-531F-4135-8BB6-0B298D83B12B}" type="presParOf" srcId="{007BA726-0AA1-4B88-B17D-09D591976460}" destId="{B2CCC64D-D9F0-4CC6-986F-FE41813E5076}" srcOrd="6" destOrd="0" presId="urn:microsoft.com/office/officeart/2005/8/layout/vProcess5"/>
    <dgm:cxn modelId="{8A072DEE-3E1F-4201-A26E-1BA8BC06BEF2}" type="presParOf" srcId="{007BA726-0AA1-4B88-B17D-09D591976460}" destId="{B4E9A70E-27F6-4463-9592-BD465EF6F949}" srcOrd="7" destOrd="0" presId="urn:microsoft.com/office/officeart/2005/8/layout/vProcess5"/>
    <dgm:cxn modelId="{2F1B25A8-922B-4824-9A40-E72C9978F031}" type="presParOf" srcId="{007BA726-0AA1-4B88-B17D-09D591976460}" destId="{35E99AD8-91F0-47DD-BDC7-C7D555D29CF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59846-4790-4F71-B81C-970E1AA8B69E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Углублению знаний по физике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35709" y="35709"/>
        <a:ext cx="3865988" cy="1147782"/>
      </dsp:txXfrm>
    </dsp:sp>
    <dsp:sp modelId="{AB8D9894-90AC-4C47-ADF2-0C35A3CC107E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Самостоятельной оценке достоверности информации</a:t>
          </a:r>
          <a:endParaRPr lang="ru-RU" sz="2300" b="1" kern="1200" dirty="0"/>
        </a:p>
      </dsp:txBody>
      <dsp:txXfrm>
        <a:off x="492908" y="1458108"/>
        <a:ext cx="3860502" cy="1147782"/>
      </dsp:txXfrm>
    </dsp:sp>
    <dsp:sp modelId="{3A4D0D07-5387-4534-897D-8F2D9CBA0CCC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Использованию ИКТ для обработки результатов</a:t>
          </a:r>
          <a:endParaRPr lang="ru-RU" sz="2300" b="1" kern="1200" dirty="0"/>
        </a:p>
      </dsp:txBody>
      <dsp:txXfrm>
        <a:off x="950108" y="2880508"/>
        <a:ext cx="3860502" cy="1147782"/>
      </dsp:txXfrm>
    </dsp:sp>
    <dsp:sp modelId="{AD69F6B3-3207-4090-B2E9-A8B6744492A5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567428" y="924560"/>
        <a:ext cx="435864" cy="596341"/>
      </dsp:txXfrm>
    </dsp:sp>
    <dsp:sp modelId="{1024F912-4409-49D0-982E-7E41F975083C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024628" y="2338832"/>
        <a:ext cx="435864" cy="59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810F-6F52-4352-8AE6-EF3D1A08699D}" type="datetimeFigureOut">
              <a:rPr lang="ru-RU" smtClean="0"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413E-45EE-40A1-81A5-5C9EB290E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34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810F-6F52-4352-8AE6-EF3D1A08699D}" type="datetimeFigureOut">
              <a:rPr lang="ru-RU" smtClean="0"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413E-45EE-40A1-81A5-5C9EB290E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49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810F-6F52-4352-8AE6-EF3D1A08699D}" type="datetimeFigureOut">
              <a:rPr lang="ru-RU" smtClean="0"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413E-45EE-40A1-81A5-5C9EB290E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51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810F-6F52-4352-8AE6-EF3D1A08699D}" type="datetimeFigureOut">
              <a:rPr lang="ru-RU" smtClean="0"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413E-45EE-40A1-81A5-5C9EB290E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28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810F-6F52-4352-8AE6-EF3D1A08699D}" type="datetimeFigureOut">
              <a:rPr lang="ru-RU" smtClean="0"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413E-45EE-40A1-81A5-5C9EB290E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6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810F-6F52-4352-8AE6-EF3D1A08699D}" type="datetimeFigureOut">
              <a:rPr lang="ru-RU" smtClean="0"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413E-45EE-40A1-81A5-5C9EB290E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21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810F-6F52-4352-8AE6-EF3D1A08699D}" type="datetimeFigureOut">
              <a:rPr lang="ru-RU" smtClean="0"/>
              <a:t>15.12.2011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413E-45EE-40A1-81A5-5C9EB290E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63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810F-6F52-4352-8AE6-EF3D1A08699D}" type="datetimeFigureOut">
              <a:rPr lang="ru-RU" smtClean="0"/>
              <a:t>15.12.2011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413E-45EE-40A1-81A5-5C9EB290E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74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810F-6F52-4352-8AE6-EF3D1A08699D}" type="datetimeFigureOut">
              <a:rPr lang="ru-RU" smtClean="0"/>
              <a:t>15.12.2011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413E-45EE-40A1-81A5-5C9EB290E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91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810F-6F52-4352-8AE6-EF3D1A08699D}" type="datetimeFigureOut">
              <a:rPr lang="ru-RU" smtClean="0"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413E-45EE-40A1-81A5-5C9EB290E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04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810F-6F52-4352-8AE6-EF3D1A08699D}" type="datetimeFigureOut">
              <a:rPr lang="ru-RU" smtClean="0"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413E-45EE-40A1-81A5-5C9EB290E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7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0810F-6F52-4352-8AE6-EF3D1A08699D}" type="datetimeFigureOut">
              <a:rPr lang="ru-RU" smtClean="0"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B413E-45EE-40A1-81A5-5C9EB290E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gannalv.narod.ru/mkt/kadr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iztech.ptz.ru/images/screens/molecular_phisics_lab_65_v2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0"/>
            <a:ext cx="9144000" cy="68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2598" y="1738590"/>
            <a:ext cx="803880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Организация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лабораторных работ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 молекулярной физике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профильных классах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64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37 из 19924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8"/>
          <a:stretch/>
        </p:blipFill>
        <p:spPr bwMode="auto">
          <a:xfrm>
            <a:off x="5724128" y="2599829"/>
            <a:ext cx="3276625" cy="4218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943" y="170769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Физический эксперимент является корневой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структурой физического образования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3" t="32597"/>
          <a:stretch/>
        </p:blipFill>
        <p:spPr bwMode="auto">
          <a:xfrm>
            <a:off x="107504" y="2643454"/>
            <a:ext cx="5400600" cy="4218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3" y="0"/>
            <a:ext cx="4716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Задача физики- придумать эксперимент, повторить его несколько раз, исключив или уменьшив влияние возмущающих факторов»  (Галилей)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990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 t="13832" r="6906" b="57602"/>
          <a:stretch/>
        </p:blipFill>
        <p:spPr bwMode="auto">
          <a:xfrm>
            <a:off x="0" y="4719894"/>
            <a:ext cx="9148093" cy="213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2858" y="116632"/>
            <a:ext cx="8801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физического практикума: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836712"/>
            <a:ext cx="85392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/>
              <a:t>Повторение, углубление, расширение полученных знаний;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Развитие и совершенствование экспериментальных умений;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Формирование самостоятельности при решении задач;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Привитие навыков грамотной обработки и представления опытных результатов.</a:t>
            </a:r>
          </a:p>
          <a:p>
            <a:endParaRPr lang="ru-RU" sz="2800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99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ыноска со стрелкой вправо 12"/>
          <p:cNvSpPr/>
          <p:nvPr/>
        </p:nvSpPr>
        <p:spPr>
          <a:xfrm rot="5400000">
            <a:off x="4276189" y="2028160"/>
            <a:ext cx="914400" cy="545837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757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Таблицы, графики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01" y="876377"/>
            <a:ext cx="1737630" cy="257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Выноска со стрелкой вправо 11"/>
          <p:cNvSpPr/>
          <p:nvPr/>
        </p:nvSpPr>
        <p:spPr>
          <a:xfrm rot="5400000">
            <a:off x="4276189" y="1115750"/>
            <a:ext cx="914400" cy="545837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757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7" t="39662" r="4493" b="20857"/>
          <a:stretch/>
        </p:blipFill>
        <p:spPr bwMode="auto">
          <a:xfrm>
            <a:off x="6286419" y="1209064"/>
            <a:ext cx="285758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76470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Выноска со стрелкой вправо 3"/>
          <p:cNvSpPr/>
          <p:nvPr/>
        </p:nvSpPr>
        <p:spPr>
          <a:xfrm rot="5400000">
            <a:off x="4236153" y="105780"/>
            <a:ext cx="914400" cy="3816424"/>
          </a:xfrm>
          <a:prstGeom prst="right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765896" y="1553178"/>
            <a:ext cx="38549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Цели, задачи</a:t>
            </a:r>
          </a:p>
          <a:p>
            <a:endParaRPr lang="ru-RU" dirty="0"/>
          </a:p>
        </p:txBody>
      </p:sp>
      <p:sp>
        <p:nvSpPr>
          <p:cNvPr id="6" name="Выноска со стрелкой вправо 5"/>
          <p:cNvSpPr/>
          <p:nvPr/>
        </p:nvSpPr>
        <p:spPr>
          <a:xfrm rot="5400000">
            <a:off x="4030069" y="-1287524"/>
            <a:ext cx="1368152" cy="4320480"/>
          </a:xfrm>
          <a:prstGeom prst="right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Лабораторные работы включают:</a:t>
            </a:r>
          </a:p>
        </p:txBody>
      </p:sp>
      <p:sp>
        <p:nvSpPr>
          <p:cNvPr id="7" name="Выноска со стрелкой вправо 6"/>
          <p:cNvSpPr/>
          <p:nvPr/>
        </p:nvSpPr>
        <p:spPr>
          <a:xfrm rot="5400000">
            <a:off x="4236153" y="1022325"/>
            <a:ext cx="914400" cy="3816424"/>
          </a:xfrm>
          <a:prstGeom prst="right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77222" y="2473337"/>
            <a:ext cx="391421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Теоретическую часть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70011" y="3387736"/>
            <a:ext cx="44749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Экспериментальную часть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05067" y="5222945"/>
            <a:ext cx="4656645" cy="69124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Контрольные вопросы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58605">
            <a:off x="592387" y="3548388"/>
            <a:ext cx="453692" cy="42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44673">
            <a:off x="1249352" y="4430331"/>
            <a:ext cx="485388" cy="45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79534">
            <a:off x="461557" y="5484059"/>
            <a:ext cx="509647" cy="47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4186">
            <a:off x="1256423" y="6152400"/>
            <a:ext cx="495660" cy="46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11552">
            <a:off x="1304974" y="300233"/>
            <a:ext cx="456608" cy="42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4186">
            <a:off x="8371759" y="3487314"/>
            <a:ext cx="495660" cy="46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75407">
            <a:off x="7514825" y="5987079"/>
            <a:ext cx="495660" cy="46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50582">
            <a:off x="7730526" y="4250715"/>
            <a:ext cx="495660" cy="46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4186">
            <a:off x="8371759" y="5268104"/>
            <a:ext cx="495660" cy="46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4186">
            <a:off x="8371760" y="331468"/>
            <a:ext cx="495660" cy="46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00937">
            <a:off x="7392464" y="643752"/>
            <a:ext cx="495660" cy="46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692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014E-8 C -0.00816 -0.02128 0.00087 -0.00301 -0.0092 -0.01388 C -0.02552 -0.03168 -0.01163 -0.02151 -0.02344 -0.02937 C -0.03472 -0.0525 -0.06042 -0.05712 -0.07917 -0.05874 C -0.10833 -0.07239 -0.14201 -0.06915 -0.17153 -0.05712 C -0.17326 -0.05527 -0.17482 -0.05319 -0.17673 -0.0518 C -0.17795 -0.05088 -0.17951 -0.05111 -0.18055 -0.05019 C -0.18837 -0.04371 -0.19479 -0.03423 -0.2026 -0.02775 C -0.20573 -0.02521 -0.20989 -0.02498 -0.21302 -0.02243 C -0.21667 -0.01943 -0.21996 -0.0155 -0.22344 -0.01203 C -0.22604 -0.00948 -0.22969 -0.00925 -0.23246 -0.00694 C -0.23837 -0.00208 -0.24236 0.00277 -0.2493 0.00509 C -0.26302 0.01711 -0.2783 0.02659 -0.29357 0.03469 C -0.29705 0.03654 -0.30417 0.03908 -0.30781 0.0414 C -0.32482 0.05273 -0.3434 0.06776 -0.36232 0.07262 C -0.37309 0.0821 -0.38333 0.08256 -0.39479 0.08811 C -0.42587 0.10338 -0.4592 0.10939 -0.49219 0.11239 C -0.53385 0.12072 -0.57639 0.11471 -0.61823 0.11078 C -0.62396 0.108 -0.62934 0.10476 -0.63507 0.10199 C -0.64514 0.09204 -0.65451 0.09135 -0.66632 0.08487 C -0.67934 0.07794 -0.69132 0.06892 -0.70399 0.06059 C -0.70937 0.05712 -0.71423 0.05203 -0.71944 0.04833 C -0.72292 0.04579 -0.72986 0.0414 -0.72986 0.0414 C -0.7342 0.034 -0.73976 0.02613 -0.74548 0.02081 C -0.75052 0.01064 -0.74722 0.01711 -0.7559 0.00162 C -0.76146 -0.0081 -0.76458 -0.02058 -0.76892 -0.03122 C -0.76996 -0.03377 -0.77153 -0.03585 -0.77274 -0.03816 C -0.77413 -0.04094 -0.77552 -0.04371 -0.77673 -0.04672 C -0.78194 -0.05967 -0.78472 -0.07424 -0.79097 -0.0865 C -0.79253 -0.10384 -0.80191 -0.12951 -0.78837 -0.14177 C -0.78142 -0.15588 -0.76476 -0.15726 -0.7533 -0.15911 C -0.64514 -0.15403 -0.70312 -0.17276 -0.66892 -0.14177 C -0.66458 -0.12581 -0.67101 -0.14824 -0.66493 -0.13159 C -0.66285 -0.12604 -0.66232 -0.12119 -0.65972 -0.11587 C -0.65937 -0.11355 -0.6592 -0.11101 -0.65851 -0.10893 C -0.65798 -0.10708 -0.65625 -0.10592 -0.6559 -0.10384 C -0.65295 -0.08973 -0.65469 -0.0747 -0.65191 -0.06059 C -0.65243 -0.05134 -0.65104 -0.04094 -0.65451 -0.03284 C -0.66267 -0.01341 -0.67552 1.85014E-8 -0.68958 0.01041 C -0.69635 0.01549 -0.70243 0.02266 -0.7092 0.02775 C -0.71736 0.034 -0.72587 0.04001 -0.73385 0.04671 C -0.73698 0.04926 -0.74288 0.05527 -0.74288 0.05527 C -0.74896 0.06776 -0.7493 0.08395 -0.74288 0.0969 C -0.73976 0.10985 -0.74444 0.09389 -0.73767 0.10546 C -0.73333 0.11286 -0.74028 0.10916 -0.73385 0.11586 C -0.73281 0.11702 -0.73107 0.11679 -0.72986 0.11771 C -0.72066 0.12396 -0.71285 0.13159 -0.7026 0.13483 C -0.69583 0.14107 -0.69496 0.14685 -0.68958 0.15402 C -0.68837 0.15333 -0.68698 0.15264 -0.68576 0.15217 C -0.68437 0.15148 -0.68177 0.15055 -0.68177 0.15055 " pathEditMode="relative" ptsTypes="fffffffffffffffffffffffffffffffffffffffffffffffff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36 0.65217 C -0.04931 0.64362 -0.03299 0.62835 -0.01545 0.61124 C -0.0099 0.60569 -0.00382 0.6006 0.00139 0.59459 C 0.00364 0.58719 0.00642 0.5821 0.0118 0.57771 C 0.01267 0.57563 0.01337 0.57377 0.01441 0.57169 C 0.01597 0.56869 0.01962 0.56244 0.01962 0.56267 C 0.01996 0.56106 0.02048 0.55967 0.02083 0.55805 C 0.02135 0.55504 0.02153 0.55204 0.02222 0.54903 C 0.02292 0.54602 0.02482 0.53978 0.02482 0.54001 C 0.02361 0.52313 0.02222 0.50995 0.01441 0.49584 C 0.0125 0.48427 0.00642 0.47502 0.00278 0.46415 C -0.00035 0.45467 -0.00052 0.4438 -0.00243 0.43386 C -0.00104 0.40981 -0.00191 0.40958 0.00798 0.39154 C 0.01232 0.38344 0.00798 0.38645 0.01441 0.3839 C 0.01805 0.37188 0.0309 0.36587 0.04045 0.36124 C 0.04514 0.35893 0.04861 0.35569 0.0533 0.35361 C 0.06614 0.34228 0.06007 0.34736 0.07153 0.33834 C 0.07621 0.33464 0.07864 0.32886 0.08333 0.3247 C 0.08628 0.31383 0.08351 0.31753 0.08976 0.31267 C 0.09462 0.30157 0.09792 0.28885 0.10017 0.27637 C 0.10052 0.26943 0.10139 0.26226 0.10139 0.25509 C 0.10139 0.21739 0.10607 0.19334 0.08333 0.17021 C 0.07569 0.16258 0.08125 0.16536 0.07413 0.16281 C 0.06892 0.1568 0.06545 0.15009 0.05851 0.14755 C 0.05469 0.14454 0.05139 0.14316 0.04687 0.14154 C 0.01128 0.11309 -0.02413 0.12581 -0.07136 0.12488 C -0.07656 0.1228 -0.07743 0.12003 -0.07917 0.11425 C -0.08021 0.10291 -0.08177 0.09205 -0.08299 0.08094 C -0.08247 0.06846 -0.08316 0.05574 -0.0816 0.04302 C -0.08143 0.0414 -0.07899 0.0414 -0.07778 0.04001 C -0.075 0.03723 -0.07257 0.034 -0.06997 0.03099 C -0.06285 0.02266 -0.05243 0.0185 -0.04271 0.01573 C -0.03316 0.01619 -0.02361 0.0155 -0.01424 0.01711 C -0.01042 0.01804 -0.00382 0.02336 -0.00382 0.02359 C -0.0007 0.02891 0.00278 0.034 0.00538 0.04001 C 0.01042 0.06545 0.00764 0.04857 0.00538 0.10661 C 0.00451 0.13182 -0.01441 0.13645 -0.02847 0.14894 C -0.03368 0.15379 -0.03646 0.15657 -0.04271 0.15819 C -0.04722 0.16166 -0.05052 0.16281 -0.05573 0.1642 C -0.06163 0.16906 -0.06736 0.16952 -0.07396 0.17183 C -0.0809 0.17461 -0.08646 0.179 -0.0934 0.18085 C -0.1066 0.19126 -0.08663 0.17623 -0.10243 0.18548 C -0.10938 0.18964 -0.11198 0.19403 -0.11927 0.19612 C -0.12518 0.20051 -0.12969 0.20583 -0.13368 0.21254 C -0.13941 0.24144 -0.14028 0.28562 -0.12448 0.31267 C -0.12309 0.32123 -0.12205 0.32493 -0.11667 0.33094 C -0.11424 0.34343 -0.10208 0.36378 -0.09601 0.37488 C -0.09479 0.37697 -0.09462 0.3802 -0.0934 0.38229 C -0.09236 0.38414 -0.09045 0.38506 -0.08941 0.38691 C -0.08351 0.39639 -0.08108 0.40842 -0.07656 0.41883 C -0.07101 0.43155 -0.07639 0.41513 -0.07257 0.42785 C -0.07309 0.43848 -0.07274 0.44912 -0.07396 0.45976 C -0.07413 0.46161 -0.07587 0.46254 -0.07656 0.46415 C -0.0809 0.4734 -0.08299 0.48266 -0.0908 0.48844 C -0.09375 0.49908 -0.1033 0.50578 -0.10764 0.51573 C -0.10972 0.52035 -0.11424 0.52937 -0.11424 0.5296 C -0.11806 0.55319 -0.12222 0.58141 -0.11024 0.60199 C -0.10903 0.60661 -0.10712 0.61147 -0.10504 0.61563 C -0.10347 0.61887 -0.09983 0.62465 -0.09983 0.62488 C -0.09688 0.63575 -0.10122 0.62257 -0.09462 0.6339 C -0.09393 0.63529 -0.09427 0.63737 -0.0934 0.63853 C -0.09202 0.64061 -0.08958 0.64107 -0.0882 0.64292 " pathEditMode="relative" rAng="0" ptsTypes="fffffffffffffffffffffffffffffffffffffffffffffffffffffffffffffA">
                                      <p:cBhvr>
                                        <p:cTn id="23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3184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79186E-6 C 0.00087 -0.00347 0.00105 -0.0074 0.00261 -0.0104 C 0.00469 -0.01457 0.01042 -0.02081 0.01042 -0.02081 C 0.01303 -0.03099 0.01928 -0.04186 0.02483 -0.05018 C 0.02778 -0.05435 0.03386 -0.06244 0.03386 -0.06244 C 0.03646 -0.07308 0.04219 -0.08048 0.04809 -0.08834 C 0.05365 -0.10661 0.06372 -0.12465 0.07414 -0.13853 C 0.07691 -0.15425 0.08733 -0.16258 0.09237 -0.17645 C 0.09618 -0.18686 0.1007 -0.19611 0.10521 -0.20606 C 0.11632 -0.23103 0.12414 -0.2574 0.13646 -0.28214 C 0.13872 -0.28677 0.14063 -0.29139 0.14289 -0.29602 C 0.14671 -0.30365 0.1507 -0.31105 0.15469 -0.31845 C 0.16094 -0.33048 0.16424 -0.34574 0.17014 -0.35823 C 0.18664 -0.39361 0.20695 -0.42645 0.22084 -0.46369 C 0.23056 -0.48982 0.25278 -0.51549 0.26493 -0.53978 C 0.27969 -0.56915 0.30018 -0.59274 0.31962 -0.61609 C 0.32674 -0.62465 0.33004 -0.6309 0.33907 -0.63668 C 0.34497 -0.64454 0.34914 -0.645 0.35591 -0.65055 C 0.37136 -0.66327 0.36337 -0.66119 0.38195 -0.66443 C 0.38924 -0.66374 0.39671 -0.66443 0.404 -0.66258 C 0.40573 -0.66212 0.40643 -0.65911 0.40782 -0.65749 C 0.41737 -0.64708 0.42275 -0.6346 0.42987 -0.62118 C 0.43403 -0.61332 0.43559 -0.60384 0.43907 -0.59528 C 0.45452 -0.55828 0.46528 -0.52058 0.47275 -0.47942 C 0.47813 -0.41905 0.49167 -0.34806 0.47153 -0.29417 C 0.46928 -0.28816 0.4665 -0.28238 0.46372 -0.27682 C 0.46285 -0.27521 0.46181 -0.27359 0.46112 -0.27174 C 0.45573 -0.2574 0.45122 -0.24491 0.44428 -0.23196 C 0.43021 -0.20606 0.41007 -0.17946 0.38976 -0.16281 C 0.3823 -0.15657 0.37309 -0.1457 0.36493 -0.14015 C 0.35938 -0.13645 0.34688 -0.13321 0.34688 -0.13321 C 0.33872 -0.1339 0.33021 -0.13275 0.32223 -0.13506 C 0.31164 -0.1383 0.30556 -0.15171 0.29879 -0.16096 C 0.29011 -0.17275 0.27969 -0.18293 0.27153 -0.19565 C 0.26702 -0.20282 0.2632 -0.21091 0.25851 -0.21808 C 0.25573 -0.22248 0.25209 -0.22571 0.24948 -0.23011 C 0.23976 -0.24676 0.23282 -0.26619 0.22223 -0.28214 C 0.2099 -0.30065 0.19809 -0.324 0.18976 -0.34621 C 0.18247 -0.36586 0.17691 -0.38645 0.17014 -0.40657 C 0.16719 -0.42437 0.16441 -0.44218 0.16233 -0.46022 C 0.1632 -0.49075 0.16337 -0.52151 0.16493 -0.55203 C 0.1658 -0.56868 0.18108 -0.58857 0.18976 -0.59875 C 0.21702 -0.63066 0.24723 -0.65356 0.28316 -0.66258 C 0.28837 -0.66189 0.29827 -0.66096 0.304 -0.65934 C 0.30903 -0.65795 0.31337 -0.65287 0.31823 -0.65055 C 0.33316 -0.64315 0.34775 -0.63321 0.36233 -0.62465 C 0.37032 -0.62003 0.37657 -0.61054 0.38455 -0.60569 C 0.39914 -0.59713 0.41355 -0.58765 0.42605 -0.57447 C 0.43143 -0.56892 0.43577 -0.56175 0.44167 -0.55712 C 0.44375 -0.5555 0.44618 -0.55411 0.44809 -0.55203 C 0.45365 -0.54625 0.4566 -0.53839 0.46233 -0.53284 C 0.47257 -0.52289 0.45868 -0.53978 0.47674 -0.51572 C 0.47813 -0.51387 0.48056 -0.5104 0.48056 -0.5104 C 0.48316 -0.49745 0.4915 -0.48497 0.4974 -0.4741 C 0.50469 -0.46091 0.50921 -0.44565 0.51441 -0.43085 C 0.51806 -0.42067 0.52205 -0.41281 0.52605 -0.4031 C 0.52778 -0.3987 0.52952 -0.39408 0.53125 -0.38945 C 0.53212 -0.38714 0.53386 -0.38251 0.53386 -0.38251 C 0.53525 -0.37257 0.53594 -0.36263 0.53768 -0.35291 C 0.54011 -0.31429 0.53594 -0.2604 0.54289 -0.23011 C 0.5441 -0.20999 0.54497 -0.1901 0.5533 -0.17299 C 0.55452 -0.16559 0.55504 -0.15749 0.5573 -0.15055 C 0.56146 -0.13806 0.56806 -0.12835 0.57535 -0.11956 C 0.57865 -0.11563 0.58073 -0.10985 0.58455 -0.10731 C 0.59827 -0.09806 0.61059 -0.0925 0.62605 -0.08996 C 0.65417 -0.09135 0.65868 -0.08649 0.67674 -0.09875 C 0.68125 -0.10176 0.68525 -0.10846 0.68837 -0.11263 C 0.69011 -0.11494 0.69306 -0.11563 0.69497 -0.11771 C 0.71094 -0.13529 0.72344 -0.15888 0.73907 -0.17645 C 0.74497 -0.18316 0.75018 -0.19426 0.7573 -0.19727 C 0.76268 -0.20976 0.77032 -0.21739 0.77796 -0.22664 C 0.78803 -0.2389 0.79688 -0.253 0.80921 -0.26133 C 0.81233 -0.26734 0.81511 -0.26781 0.81962 -0.27174 C 0.81823 -0.2722 0.81702 -0.27336 0.81563 -0.27336 C 0.79966 -0.27451 0.78334 -0.27151 0.76754 -0.27521 C 0.76476 -0.2759 0.7658 -0.28214 0.76493 -0.28561 C 0.7632 -0.29301 0.76459 -0.28885 0.76112 -0.29602 C 0.75938 -0.30296 0.7566 -0.30573 0.75209 -0.30966 C 0.74931 -0.31707 0.74757 -0.321 0.74167 -0.32354 C 0.73525 -0.3321 0.73108 -0.34459 0.72344 -0.35129 C 0.71928 -0.35939 0.71372 -0.36609 0.70921 -0.37373 C 0.7073 -0.37696 0.704 -0.38413 0.704 -0.38413 C 0.70243 -0.39408 0.70261 -0.38991 0.70261 -0.39616 L 0.71042 -0.39454 " pathEditMode="relative" ptsTypes="ffffffffffffffffffffffffffffffffffffffffffffffffffffffffffffffffffffffffffffffffff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0.00579 C 0.03316 0.00278 0.03108 -0.00531 0.03507 -0.01318 C 0.03611 -0.02659 0.03611 -0.03977 0.04167 -0.05134 C 0.04358 -0.05897 0.05434 -0.07793 0.06111 -0.07886 C 0.0658 -0.07955 0.07066 -0.08001 0.07535 -0.08071 C 0.08299 -0.08371 0.1316 -0.08233 0.13385 -0.08233 C 0.14739 -0.08418 0.16267 -0.08718 0.17535 -0.09458 C 0.18455 -0.10013 0.19184 -0.11124 0.20139 -0.11517 C 0.21389 -0.12557 0.22361 -0.13991 0.23646 -0.14986 C 0.24219 -0.15934 0.25069 -0.17067 0.25729 -0.17923 C 0.2592 -0.18732 0.26233 -0.18455 0.26632 -0.19149 C 0.27031 -0.19819 0.27396 -0.20536 0.27795 -0.21207 C 0.28785 -0.22895 0.29288 -0.24791 0.29878 -0.26757 C 0.30139 -0.29717 0.3092 -0.34389 0.29739 -0.36794 C 0.2934 -0.38436 0.28941 -0.40148 0.27535 -0.40587 C 0.27031 -0.41281 0.26545 -0.41674 0.25851 -0.41975 C 0.23507 -0.44102 0.19965 -0.44218 0.17274 -0.44403 C 0.12969 -0.4623 0.08073 -0.45814 0.03767 -0.44056 C 0.02986 -0.43339 0.03212 -0.43755 0.02483 -0.42668 C 0.02239 -0.42298 0.01701 -0.41628 0.01701 -0.41605 C 0.01528 -0.41003 0.01198 -0.40633 0.0092 -0.40078 C 0.00851 -0.39708 0.0066 -0.38852 0.0066 -0.38506 C 0.0066 -0.37234 0.00712 -0.35985 0.00781 -0.34713 C 0.0092 -0.32284 0.03733 -0.30272 0.05069 -0.29162 C 0.06111 -0.28307 0.06962 -0.2715 0.08194 -0.26757 C 0.08941 -0.25716 0.09358 -0.25786 0.1026 -0.25185 C 0.1066 -0.24907 0.11233 -0.24144 0.11562 -0.23982 C 0.12934 -0.23265 0.14305 -0.22525 0.15729 -0.22086 C 0.16493 -0.21392 0.1566 -0.22062 0.16753 -0.21554 C 0.17552 -0.21184 0.18299 -0.20536 0.19097 -0.20189 C 0.2033 -0.19657 0.21701 -0.19519 0.22986 -0.1931 C 0.34653 -0.19426 0.46285 -0.1975 0.57934 -0.20004 C 0.59844 -0.20259 0.61719 -0.20397 0.63646 -0.20513 C 0.65746 -0.20837 0.6776 -0.21091 0.69878 -0.21207 C 0.7151 -0.21531 0.72882 -0.21785 0.74549 -0.21901 C 0.76094 -0.2234 0.77708 -0.21877 0.79236 -0.22432 C 0.79757 -0.22363 0.80278 -0.22432 0.80781 -0.22247 C 0.80937 -0.22201 0.80955 -0.21901 0.81042 -0.21739 C 0.81163 -0.21507 0.81319 -0.21276 0.81441 -0.21045 C 0.81614 -0.20698 0.81962 -0.20004 0.81962 -0.19981 C 0.82101 -0.19449 0.82101 -0.19357 0.82344 -0.18802 C 0.825 -0.18455 0.82864 -0.17761 0.82864 -0.17738 C 0.82899 -0.1753 0.82917 -0.17275 0.82986 -0.17067 C 0.83055 -0.16882 0.83194 -0.16743 0.83246 -0.16535 C 0.83368 -0.16096 0.83403 -0.1561 0.83507 -0.15171 C 0.83767 -0.11887 0.83819 -0.10337 0.83906 -0.06336 C 0.83854 -0.0444 0.83854 -0.0252 0.83767 -0.00624 C 0.8368 0.01642 0.82066 0.03909 0.80781 0.0525 C 0.80625 0.05967 0.80417 0.06222 0.79878 0.06453 C 0.78906 0.07447 0.77569 0.07771 0.76371 0.08025 C 0.75729 0.08164 0.74427 0.08372 0.74427 0.08395 C 0.7316 0.08881 0.69271 0.08974 0.67795 0.09066 C 0.66146 0.08997 0.64514 0.08997 0.62864 0.08881 C 0.62552 0.08858 0.61788 0.08442 0.61562 0.08372 C 0.59132 0.0754 0.56701 0.06869 0.54288 0.05944 C 0.52899 0.05412 0.50712 0.05065 0.49618 0.04209 C 0.47621 0.02683 0.45451 0.01457 0.43385 0.0007 C 0.41788 -0.00994 0.4033 -0.02382 0.38715 -0.03399 C 0.35677 -0.05342 0.32552 -0.06938 0.29479 -0.08765 C 0.27986 -0.09667 0.2651 -0.10846 0.24948 -0.11517 C 0.23576 -0.12118 0.22153 -0.12604 0.20781 -0.13251 C 0.18993 -0.14084 0.17361 -0.15333 0.15469 -0.15679 C 0.14184 -0.16258 0.12934 -0.17067 0.11701 -0.17761 C 0.09878 -0.18802 0.07378 -0.18987 0.05469 -0.19149 C 0.04045 -0.19079 0.02292 -0.20004 0.0118 -0.18802 C -0.00747 -0.1672 0.02639 -0.1975 0.00521 -0.17923 C 0.0033 -0.17553 0.00069 -0.17252 -0.00122 -0.16882 C -0.00521 -0.16073 -0.00695 -0.15101 -0.01163 -0.14292 C -0.01354 -0.13506 -0.01597 -0.12719 -0.01945 -0.12049 C -0.01979 -0.11771 -0.02066 -0.11494 -0.02066 -0.11193 C -0.02066 -0.1043 -0.01945 -0.08926 -0.01945 -0.08903 " pathEditMode="relative" rAng="0" ptsTypes="ffffffffffffffffffffffffffffffffffffffffffffffffffffffffffffffffffffffA">
                                      <p:cBhvr>
                                        <p:cTn id="3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16" y="-1917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25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9.2692E-6 C 0.00243 -0.00693 0.00625 -0.01086 0.00903 -0.01734 C 0.01684 -0.03515 0.00694 -0.0148 0.01424 -0.0296 C 0.01667 -0.03954 0.01962 -0.04902 0.02205 -0.05897 C 0.02639 -0.07631 0.02708 -0.09505 0.03108 -0.11262 C 0.03333 -0.16859 0.02656 -0.28538 0.0375 -0.30804 C 0.03802 -0.31197 0.03785 -0.31637 0.03889 -0.32007 C 0.0401 -0.324 0.0441 -0.33048 0.0441 -0.33048 C 0.04566 -0.33926 0.04965 -0.3469 0.05313 -0.35476 C 0.05469 -0.35823 0.0566 -0.3617 0.05833 -0.36517 C 0.05972 -0.36794 0.06233 -0.37372 0.06233 -0.37372 C 0.06389 -0.38228 0.06736 -0.38575 0.07135 -0.39292 C 0.07326 -0.40055 0.07708 -0.40379 0.08038 -0.41003 C 0.0901 -0.4283 0.10243 -0.44403 0.11285 -0.46207 C 0.11441 -0.46484 0.11736 -0.4653 0.11944 -0.46715 C 0.12326 -0.47062 0.12795 -0.47641 0.13108 -0.48103 C 0.14167 -0.49676 0.14844 -0.51641 0.15833 -0.53283 C 0.16042 -0.54278 0.16545 -0.55064 0.16997 -0.55897 C 0.17969 -0.59458 0.16111 -0.62997 0.13628 -0.64199 C 0.12986 -0.6413 0.12309 -0.64222 0.11684 -0.64014 C 0.11528 -0.63968 0.11528 -0.63644 0.11424 -0.63506 C 0.11007 -0.6295 0.10573 -0.6265 0.10243 -0.61933 C 0.09201 -0.59736 0.10608 -0.62511 0.09861 -0.6073 C 0.09618 -0.60152 0.09167 -0.58996 0.08819 -0.58487 C 0.08576 -0.58117 0.08038 -0.57446 0.08038 -0.57446 C 0.07795 -0.56406 0.07188 -0.55434 0.06615 -0.54671 C 0.06441 -0.53954 0.06128 -0.53584 0.05833 -0.52937 C 0.05104 -0.51318 0.04705 -0.50023 0.03368 -0.49144 C 0.01198 -0.4956 0.01163 -0.49051 0.00503 -0.51572 C 0.00313 -0.53191 0.00069 -0.54787 -0.00139 -0.56406 C -0.00174 -0.57331 -0.00191 -0.58256 -0.0026 -0.59181 C -0.00278 -0.59366 -0.00382 -0.59505 -0.00399 -0.5969 C -0.00469 -0.60615 -0.00451 -0.6154 -0.00521 -0.62465 C -0.0066 -0.64176 -0.02049 -0.66096 -0.03247 -0.66604 C -0.04062 -0.66489 -0.04687 -0.66327 -0.05469 -0.66096 C -0.05799 -0.65841 -0.06181 -0.65679 -0.06493 -0.65402 C -0.06892 -0.65055 -0.07083 -0.64454 -0.07413 -0.64014 " pathEditMode="relative" ptsTypes="ffffffffffffffffffffffffffffffffffff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25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0611E-6 C -0.00087 0.02174 -0.00504 0.04787 1.38889E-6 0.06915 C -0.00104 0.08511 -0.0007 0.09343 -0.01285 0.09852 C -0.01528 0.108 -0.01267 0.10106 -0.02066 0.11078 C -0.02847 0.12026 -0.03733 0.13506 -0.04792 0.1383 C -0.04844 0.13899 -0.05556 0.14755 -0.05573 0.15056 C -0.05608 0.15796 -0.05573 0.16559 -0.05451 0.17299 C -0.05399 0.17576 -0.05174 0.17761 -0.05052 0.17993 C -0.04497 0.19103 -0.04236 0.20837 -0.03368 0.21624 C -0.0309 0.21878 -0.02778 0.22109 -0.02587 0.22502 C -0.02188 0.23335 -0.01945 0.2426 -0.01545 0.25093 C -0.01389 0.25995 -0.0099 0.26642 -0.00764 0.27498 C -0.00469 0.28608 -0.00261 0.29741 0.00139 0.30805 C 0.00139 0.31476 -0.0184 0.43802 0.01042 0.43085 C 0.01285 0.42761 0.01458 0.42368 0.01701 0.42045 C 0.02083 0.41536 0.02569 0.41119 0.02986 0.40657 C 0.03489 0.40079 0.0375 0.39454 0.04288 0.38922 C 0.04826 0.37512 0.05521 0.36055 0.06233 0.34783 C 0.06562 0.33511 0.06094 0.3506 0.06753 0.33742 C 0.0684 0.3358 0.06823 0.33372 0.06892 0.3321 C 0.06962 0.33025 0.07066 0.32863 0.07153 0.32701 C 0.07205 0.32493 0.07257 0.3173 0.07674 0.32007 C 0.07795 0.32077 0.07743 0.32354 0.07795 0.32516 C 0.08038 0.33164 0.08385 0.33696 0.08837 0.34089 C 0.10121 0.3395 0.10469 0.34043 0.11441 0.33395 C 0.1276 0.31568 0.10816 0.34135 0.12344 0.32516 C 0.13576 0.31198 0.12639 0.31684 0.13507 0.31314 C 0.14583 0.29903 0.14167 0.30574 0.14809 0.29417 C 0.14983 0.28747 0.1559 0.2803 0.15989 0.27498 C 0.16337 0.26526 0.16858 0.25786 0.17274 0.24908 C 0.17483 0.24468 0.17569 0.23936 0.17795 0.2352 C 0.17882 0.23358 0.17969 0.23173 0.18055 0.23011 C 0.18194 0.22294 0.18455 0.21832 0.18576 0.21115 C 0.18489 0.17391 0.19028 0.15472 0.17014 0.13506 C 0.16441 0.12327 0.15399 0.11563 0.14549 0.10731 C 0.14392 0.10592 0.14323 0.10338 0.14167 0.10199 C 0.13958 0.10037 0.13715 0.10014 0.13507 0.09852 C 0.12587 0.09181 0.11719 0.08418 0.10781 0.07794 C 0.09444 0.06892 0.08246 0.05828 0.06753 0.05527 C 0.05885 0.05065 0.05052 0.04857 0.04167 0.0451 C 0.03698 0.04325 0.0342 0.04163 0.02986 0.03978 C 0.02864 0.03932 0.02604 0.03816 0.02604 0.03816 C 0.02031 0.03284 0.01667 0.03677 0.01441 0.02775 C 0.01476 0.02428 0.01406 0.02012 0.01562 0.01735 C 0.01667 0.0155 0.0191 0.0155 0.02083 0.0155 C 0.03073 0.0155 0.0408 0.01665 0.05069 0.01735 C 0.05469 0.01896 0.05851 0.02082 0.06233 0.02243 C 0.07014 0.02937 0.0743 0.04325 0.07934 0.05366 C 0.07812 0.07262 0.07795 0.11309 0.06493 0.12974 C 0.0625 0.14362 0.06597 0.12974 0.05851 0.14362 C 0.0566 0.14709 0.05642 0.15194 0.05469 0.15564 C 0.05 0.16605 0.05069 0.16443 0.04549 0.17137 C 0.04358 0.1827 0.03837 0.1908 0.03125 0.19727 C 0.02396 0.21369 0.01094 0.22433 0.00139 0.23867 C -0.00156 0.24306 -0.00347 0.24838 -0.00642 0.25254 C -0.00764 0.2544 -0.00903 0.25601 -0.01024 0.25786 C -0.01545 0.28377 -0.01719 0.27822 -0.01285 0.32007 C -0.01215 0.32632 -0.00938 0.33164 -0.00764 0.33742 C -0.00434 0.34829 -0.00174 0.36217 1.38889E-6 0.37373 C 0.00278 0.392 0.00364 0.40958 0.00781 0.42738 C 0.00903 0.44172 0.00903 0.45675 0.0118 0.47063 C 0.01146 0.49884 0.01927 0.57817 1.38889E-6 0.61587 C -0.00035 0.61818 -0.00035 0.62072 -0.00122 0.6228 C -0.00261 0.6265 -0.00642 0.63321 -0.00642 0.63321 C -0.0125 0.65842 -0.01129 0.68131 0.0066 0.68848 C 0.00833 0.69033 0.00989 0.69242 0.0118 0.6938 C 0.01424 0.69542 0.01962 0.69727 0.01962 0.69727 C 0.0408 0.69357 0.03246 0.6938 0.04427 0.6938 " pathEditMode="relative" ptsTypes="fffffffffffffffffffffffffffffffffffffffffffffffffffffffffffffffffff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25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 -0.00208 C -0.02136 0.0037 -0.02049 0.00948 -0.02049 0.01526 C -0.02049 0.03492 -0.02049 0.05458 -0.0217 0.07424 C -0.02222 0.0821 -0.02865 0.08673 -0.03212 0.09135 C -0.03837 0.09968 -0.0441 0.10939 -0.05035 0.11748 C -0.05538 0.12396 -0.0566 0.12974 -0.06337 0.13298 C -0.07049 0.14246 -0.07847 0.14616 -0.08663 0.15356 C -0.09479 0.16119 -0.10174 0.16998 -0.11129 0.17438 C -0.12014 0.18339 -0.13472 0.19796 -0.14514 0.20213 C -0.15 0.20629 -0.15399 0.21184 -0.15938 0.21415 C -0.16649 0.22364 -0.17552 0.22965 -0.18281 0.23821 C -0.19063 0.24792 -0.19844 0.26457 -0.20868 0.26966 C -0.21268 0.27475 -0.21719 0.28122 -0.2217 0.28515 C -0.22708 0.29001 -0.2349 0.28908 -0.24132 0.29186 C -0.27031 0.29024 -0.29965 0.29278 -0.3283 0.287 C -0.34688 0.28307 -0.36545 0.27845 -0.3842 0.27475 C -0.38663 0.27359 -0.38924 0.2722 -0.39202 0.27105 C -0.39566 0.26989 -0.40347 0.26781 -0.40347 0.26804 C -0.41285 0.25948 -0.4007 0.2692 -0.41927 0.26272 C -0.42361 0.2611 -0.42778 0.25786 -0.43212 0.25578 C -0.44306 0.25 -0.45434 0.2463 -0.46597 0.24376 C -0.48021 0.23404 -0.49722 0.23242 -0.51268 0.22803 C -0.52761 0.22364 -0.54202 0.21762 -0.55677 0.21253 C -0.59132 0.20051 -0.62795 0.19635 -0.66337 0.19172 C -0.75868 0.19357 -0.73143 0.18802 -0.775 0.19704 C -0.77795 0.19889 -0.78125 0.20005 -0.78403 0.20213 C -0.79063 0.20698 -0.79514 0.21369 -0.80104 0.21947 C -0.80504 0.2234 -0.81268 0.2315 -0.81268 0.23173 C -0.81597 0.23821 -0.81997 0.2463 -0.82431 0.25231 C -0.82674 0.25555 -0.82986 0.25717 -0.83212 0.26064 C -0.83785 0.26989 -0.84254 0.28145 -0.84636 0.29186 C -0.8507 0.30342 -0.85643 0.31383 -0.85938 0.32678 C -0.85972 0.34043 -0.86788 0.40079 -0.85417 0.41836 C -0.84705 0.43756 -0.83108 0.4445 -0.81649 0.44958 C -0.80816 0.44843 -0.80399 0.44889 -0.79705 0.44611 C -0.79045 0.44357 -0.78559 0.43779 -0.77882 0.43571 C -0.76962 0.42738 -0.77413 0.42969 -0.76597 0.42715 C -0.7566 0.41883 -0.76111 0.42137 -0.75295 0.41836 C -0.74202 0.40426 -0.72778 0.39778 -0.71649 0.3839 C -0.70243 0.36679 -0.68733 0.33904 -0.6724 0.3247 C -0.66476 0.31753 -0.66163 0.31499 -0.65417 0.30227 C -0.64913 0.29394 -0.6434 0.28677 -0.63854 0.27821 C -0.6316 0.26549 -0.62604 0.25324 -0.61823 0.24144 C -0.61563 0.23011 -0.61007 0.22479 -0.60486 0.216 C -0.59653 0.20213 -0.58889 0.18108 -0.57622 0.17253 C -0.575 0.17091 -0.57379 0.16883 -0.5724 0.16744 C -0.57118 0.16605 -0.56962 0.16536 -0.56858 0.1642 C -0.56754 0.16281 -0.56736 0.16004 -0.56597 0.15888 C -0.56441 0.15726 -0.5625 0.15772 -0.56077 0.15703 C -0.55 0.14824 -0.53924 0.13737 -0.52691 0.13298 C -0.51649 0.12858 -0.52726 0.13344 -0.51389 0.12743 C -0.51129 0.12627 -0.50608 0.12396 -0.50608 0.12419 C -0.4974 0.12488 -0.48872 0.12373 -0.48021 0.12604 C -0.47761 0.12673 -0.4684 0.14616 -0.46458 0.15009 C -0.45417 0.17276 -0.4599 0.16189 -0.44774 0.18316 C -0.44254 0.19241 -0.4474 0.1908 -0.44375 0.20051 C -0.44288 0.20259 -0.44097 0.20375 -0.43993 0.2056 C -0.43837 0.20837 -0.43715 0.21115 -0.43611 0.21415 C -0.4309 0.22895 -0.42691 0.24468 -0.42431 0.26064 C -0.42188 0.30759 -0.42222 0.28908 -0.42431 0.36633 C -0.42465 0.37419 -0.42431 0.38228 -0.42691 0.38876 C -0.43004 0.39732 -0.4342 0.40472 -0.43733 0.41304 C -0.44115 0.43455 -0.45104 0.44565 -0.45938 0.46346 C -0.47066 0.48774 -0.48611 0.50809 -0.49583 0.53423 C -0.4967 0.54117 -0.49809 0.54695 -0.49965 0.55319 C -0.49948 0.55458 -0.49983 0.57331 -0.49705 0.57932 C -0.48681 0.60176 -0.47309 0.61193 -0.45816 0.62743 C -0.44861 0.63737 -0.43906 0.64963 -0.42691 0.65356 C -0.42031 0.65772 -0.41354 0.66281 -0.40608 0.66582 C -0.38698 0.68316 -0.36077 0.68363 -0.33872 0.68663 C -0.32014 0.69241 -0.30139 0.69542 -0.28281 0.70005 C -0.27292 0.7086 -0.28681 0.69773 -0.26719 0.70675 C -0.25504 0.713 -0.24202 0.71485 -0.22952 0.71947 C -0.22309 0.72179 -0.21649 0.7241 -0.21007 0.72641 C -0.20712 0.72734 -0.20104 0.72965 -0.20104 0.72965 C -0.19497 0.73497 -0.18854 0.73612 -0.18143 0.73821 C -0.17552 0.74237 -0.16979 0.74491 -0.16337 0.74676 C -0.15538 0.75393 -0.1474 0.76642 -0.13854 0.76966 C -0.13195 0.77567 -0.12431 0.77891 -0.11788 0.78515 C -0.10747 0.7944 -0.09774 0.80319 -0.08542 0.8092 C -0.08125 0.81475 -0.07899 0.81568 -0.07361 0.81753 C -0.06458 0.81707 -0.05729 0.81846 -0.05035 0.81082 C -0.04566 0.80527 -0.03854 0.79209 -0.03854 0.79209 C -0.03681 0.78191 -0.03229 0.77475 -0.02691 0.76758 C -0.02396 0.74722 -0.0132 0.72965 -0.00747 0.71068 C -0.00643 0.69681 -0.00521 0.68987 -0.00104 0.67761 C 0.00121 0.66374 0.00278 0.64963 0.00677 0.63645 C 0.00833 0.62049 0.01146 0.60546 0.01337 0.58927 C 0.01476 0.56244 0.01632 0.54741 0.01719 0.51688 C 0.01667 0.48497 0.01719 0.39454 0.01198 0.36263 C 0.0092 0.27821 0.0125 0.30828 0.00816 0.27105 C 0.00868 0.2012 0.01198 0.13784 0.01198 0.07077 " pathEditMode="relative" rAng="0" ptsTypes="fffffffffffffffffffffffffffffffffffffffffffffffffffffffffffffffffffffffffffffffffffffffffff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5" y="4102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5.73543E-7 C -0.00313 -0.01041 -0.0099 -0.02035 -0.01823 -0.02428 C -0.02032 -0.03284 -0.02639 -0.04024 -0.03126 -0.04671 C -0.03646 -0.06845 -0.03403 -0.08857 -0.03247 -0.11239 C -0.03195 -0.12095 -0.02482 -0.12858 -0.02205 -0.13483 C -0.01615 -0.14824 -0.01094 -0.16004 -0.00261 -0.17114 C 0.00104 -0.18478 0.00937 -0.19473 0.01822 -0.20236 C 0.04062 -0.15865 0.02187 -0.19727 0.01944 -0.05712 C 0.01944 -0.05226 0.0184 -0.04764 0.01684 -0.04325 C 0.01545 -0.03954 0.01163 -0.03284 0.01163 -0.03284 C 0.00902 -0.0185 -0.00244 -0.00624 -0.00903 0.00532 C -0.0191 0.0229 -0.03108 0.03816 -0.0441 0.05181 C -0.04983 0.05782 -0.05747 0.06823 -0.06494 0.071 C -0.07605 0.07493 -0.09028 0.07516 -0.10122 0.07609 C -0.10973 0.08002 -0.11962 0.08002 -0.12865 0.08141 C -0.13889 0.0858 -0.15122 0.08904 -0.15973 0.09852 C -0.17448 0.11517 -0.16424 0.11032 -0.17535 0.11425 C -0.17935 0.12211 -0.18386 0.12997 -0.18698 0.13853 C -0.18664 0.14246 -0.18716 0.14686 -0.18577 0.15056 C -0.18507 0.15218 -0.18316 0.15148 -0.18178 0.15218 C -0.17553 0.15518 -0.17032 0.15773 -0.16372 0.15911 C -0.14254 0.16374 -0.12136 0.16767 -0.10001 0.16952 C -0.07917 0.17368 -0.05903 0.17068 -0.03889 0.16443 C -0.03438 0.15819 -0.03056 0.15125 -0.02605 0.14524 C -0.01372 0.12905 -0.00157 0.11795 0.00381 0.09528 C 0.00347 0.08603 0.00364 0.07678 0.0026 0.06753 C 0.00156 0.05805 -0.00417 0.05088 -0.00782 0.04325 C -0.01146 0.03562 -0.01303 0.02683 -0.01685 0.01897 C -0.01771 0.01434 -0.02032 0.01018 -0.02084 0.00532 C -0.02553 -0.03746 -0.0191 -0.0111 -0.02344 -0.02775 C -0.02292 -0.0636 -0.02501 -0.11216 -0.01823 -0.15055 C -0.01823 -0.15078 -0.0165 -0.17437 -0.01563 -0.17807 C -0.0099 -0.2012 -0.01563 -0.16767 -0.01164 -0.18848 C -0.0106 -0.19449 -0.0106 -0.19866 -0.00903 -0.20421 C -0.00695 -0.21161 -0.00348 -0.21739 -0.00122 -0.22479 C 0.00138 -0.24399 0.01041 -0.2611 0.01684 -0.27844 C 0.01996 -0.30203 0.0276 -0.33372 0.01041 -0.34944 C 0.00607 -0.358 0.00902 -0.35337 -6.38889E-6 -0.36147 C -0.00591 -0.36679 -0.00921 -0.37465 -0.01303 -0.38228 C -0.01563 -0.38737 -0.01823 -0.39269 -0.02084 -0.39778 C -0.02171 -0.39963 -0.02344 -0.4031 -0.02344 -0.4031 C -0.02691 -0.4179 -0.02153 -0.39616 -0.02726 -0.41512 C -0.0283 -0.41859 -0.02987 -0.42553 -0.02987 -0.42553 C -0.03316 -0.46577 -0.02969 -0.50717 -0.03507 -0.54671 C -0.03612 -0.57146 -0.03143 -0.61494 -0.0415 -0.63483 C -0.04358 -0.645 -0.04827 -0.65171 -0.05191 -0.66073 C -0.05921 -0.67807 -0.04862 -0.66073 -0.05973 -0.67992 C -0.06112 -0.68224 -0.06216 -0.68501 -0.06372 -0.68686 C -0.06598 -0.68964 -0.07136 -0.6938 -0.07136 -0.6938 C -0.0757 -0.70213 -0.08386 -0.70698 -0.09098 -0.71091 C -0.09271 -0.71184 -0.09445 -0.713 -0.09619 -0.71438 C -0.09844 -0.716 -0.10035 -0.71831 -0.10261 -0.7197 C -0.11007 -0.7241 -0.1191 -0.72664 -0.12726 -0.72826 C -0.14028 -0.73427 -0.12987 -0.73011 -0.15973 -0.73011 L -0.1481 -0.72826 " pathEditMode="relative" ptsTypes="fffffffffffffffffffffffffffffffffffffffffffffffffffffAA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4" grpId="0" animBg="1"/>
      <p:bldP spid="3" grpId="0"/>
      <p:bldP spid="6" grpId="1" animBg="1"/>
      <p:bldP spid="7" grpId="0" animBg="1"/>
      <p:bldP spid="9" grpId="0"/>
      <p:bldP spid="11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iztech.ptz.ru/images/screens/molecular_phisics_lab_64_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4860"/>
            <a:ext cx="2627784" cy="3928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а 7 из 96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74371"/>
            <a:ext cx="4421714" cy="3441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2900" y="18827"/>
            <a:ext cx="76222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по лабораторной работе содержит:</a:t>
            </a:r>
          </a:p>
          <a:p>
            <a:pPr algn="ctr"/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24" y="743915"/>
            <a:ext cx="9112376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/>
              <a:t>Название работы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Цель работы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Список оборудования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Схему или рисунок установки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План выполнения работы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Таблицу результатов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Формулы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Вычисления погрешностей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Выводы.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33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0071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лабораторных работ способствует</a:t>
            </a: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gannalv.narod.ru/mkt/kadr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28" y="1556792"/>
            <a:ext cx="2599409" cy="386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22327842"/>
              </p:ext>
            </p:extLst>
          </p:nvPr>
        </p:nvGraphicFramePr>
        <p:xfrm>
          <a:off x="231771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4472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132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2011-12-15T14:23:53Z</dcterms:created>
  <dcterms:modified xsi:type="dcterms:W3CDTF">2011-12-15T17:07:34Z</dcterms:modified>
</cp:coreProperties>
</file>